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51.png" Type="http://schemas.openxmlformats.org/officeDocument/2006/relationships/image"/><Relationship Id="rId2" Target="../media/image8.jpeg" Type="http://schemas.openxmlformats.org/officeDocument/2006/relationships/image"/><Relationship Id="rId20" Target="../media/image52.svg" Type="http://schemas.openxmlformats.org/officeDocument/2006/relationships/image"/><Relationship Id="rId21" Target="../media/image53.png" Type="http://schemas.openxmlformats.org/officeDocument/2006/relationships/image"/><Relationship Id="rId22" Target="../media/image54.svg" Type="http://schemas.openxmlformats.org/officeDocument/2006/relationships/image"/><Relationship Id="rId23" Target="../media/image55.png" Type="http://schemas.openxmlformats.org/officeDocument/2006/relationships/image"/><Relationship Id="rId24" Target="../media/image56.svg" Type="http://schemas.openxmlformats.org/officeDocument/2006/relationships/image"/><Relationship Id="rId25" Target="../media/image57.png" Type="http://schemas.openxmlformats.org/officeDocument/2006/relationships/image"/><Relationship Id="rId26" Target="../media/image58.svg" Type="http://schemas.openxmlformats.org/officeDocument/2006/relationships/image"/><Relationship Id="rId27" Target="../media/image16.png" Type="http://schemas.openxmlformats.org/officeDocument/2006/relationships/image"/><Relationship Id="rId28" Target="../media/image17.svg" Type="http://schemas.openxmlformats.org/officeDocument/2006/relationships/image"/><Relationship Id="rId29" Target="../media/image59.png" Type="http://schemas.openxmlformats.org/officeDocument/2006/relationships/image"/><Relationship Id="rId3" Target="../media/image37.pn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25.png" Type="http://schemas.openxmlformats.org/officeDocument/2006/relationships/image"/><Relationship Id="rId34" Target="../media/image26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37" Target="../media/image65.png" Type="http://schemas.openxmlformats.org/officeDocument/2006/relationships/image"/><Relationship Id="rId38" Target="../media/image66.svg" Type="http://schemas.openxmlformats.org/officeDocument/2006/relationships/image"/><Relationship Id="rId39" Target="../media/image67.png" Type="http://schemas.openxmlformats.org/officeDocument/2006/relationships/image"/><Relationship Id="rId4" Target="../media/image38.svg" Type="http://schemas.openxmlformats.org/officeDocument/2006/relationships/image"/><Relationship Id="rId40" Target="../media/image68.svg" Type="http://schemas.openxmlformats.org/officeDocument/2006/relationships/image"/><Relationship Id="rId41" Target="../media/image69.png" Type="http://schemas.openxmlformats.org/officeDocument/2006/relationships/image"/><Relationship Id="rId42" Target="../media/image70.svg" Type="http://schemas.openxmlformats.org/officeDocument/2006/relationships/image"/><Relationship Id="rId43" Target="../media/image71.png" Type="http://schemas.openxmlformats.org/officeDocument/2006/relationships/image"/><Relationship Id="rId44" Target="../media/image72.svg" Type="http://schemas.openxmlformats.org/officeDocument/2006/relationships/image"/><Relationship Id="rId45" Target="../media/image73.png" Type="http://schemas.openxmlformats.org/officeDocument/2006/relationships/image"/><Relationship Id="rId46" Target="../media/image74.svg" Type="http://schemas.openxmlformats.org/officeDocument/2006/relationships/image"/><Relationship Id="rId47" Target="../media/image75.png" Type="http://schemas.openxmlformats.org/officeDocument/2006/relationships/image"/><Relationship Id="rId48" Target="../media/image76.svg" Type="http://schemas.openxmlformats.org/officeDocument/2006/relationships/image"/><Relationship Id="rId49" Target="../media/image77.png" Type="http://schemas.openxmlformats.org/officeDocument/2006/relationships/image"/><Relationship Id="rId5" Target="../media/image39.png" Type="http://schemas.openxmlformats.org/officeDocument/2006/relationships/image"/><Relationship Id="rId50" Target="../media/image78.svg" Type="http://schemas.openxmlformats.org/officeDocument/2006/relationships/image"/><Relationship Id="rId51" Target="../media/image79.png" Type="http://schemas.openxmlformats.org/officeDocument/2006/relationships/image"/><Relationship Id="rId52" Target="../media/image80.svg" Type="http://schemas.openxmlformats.org/officeDocument/2006/relationships/image"/><Relationship Id="rId53" Target="../media/image81.png" Type="http://schemas.openxmlformats.org/officeDocument/2006/relationships/image"/><Relationship Id="rId54" Target="../media/image82.svg" Type="http://schemas.openxmlformats.org/officeDocument/2006/relationships/image"/><Relationship Id="rId55" Target="../media/image83.png" Type="http://schemas.openxmlformats.org/officeDocument/2006/relationships/image"/><Relationship Id="rId56" Target="../media/image84.svg" Type="http://schemas.openxmlformats.org/officeDocument/2006/relationships/image"/><Relationship Id="rId57" Target="../media/image85.png" Type="http://schemas.openxmlformats.org/officeDocument/2006/relationships/image"/><Relationship Id="rId58" Target="../media/image86.svg" Type="http://schemas.openxmlformats.org/officeDocument/2006/relationships/image"/><Relationship Id="rId59" Target="../media/image87.png" Type="http://schemas.openxmlformats.org/officeDocument/2006/relationships/image"/><Relationship Id="rId6" Target="../media/image40.svg" Type="http://schemas.openxmlformats.org/officeDocument/2006/relationships/image"/><Relationship Id="rId60" Target="../media/image88.svg" Type="http://schemas.openxmlformats.org/officeDocument/2006/relationships/image"/><Relationship Id="rId61" Target="../media/image89.png" Type="http://schemas.openxmlformats.org/officeDocument/2006/relationships/image"/><Relationship Id="rId62" Target="../media/image90.svg" Type="http://schemas.openxmlformats.org/officeDocument/2006/relationships/image"/><Relationship Id="rId63" Target="../media/image91.png" Type="http://schemas.openxmlformats.org/officeDocument/2006/relationships/image"/><Relationship Id="rId64" Target="../media/image92.svg" Type="http://schemas.openxmlformats.org/officeDocument/2006/relationships/image"/><Relationship Id="rId65" Target="../media/image93.png" Type="http://schemas.openxmlformats.org/officeDocument/2006/relationships/image"/><Relationship Id="rId66" Target="../media/image94.svg" Type="http://schemas.openxmlformats.org/officeDocument/2006/relationships/image"/><Relationship Id="rId67" Target="../media/image95.png" Type="http://schemas.openxmlformats.org/officeDocument/2006/relationships/image"/><Relationship Id="rId68" Target="../media/image96.svg" Type="http://schemas.openxmlformats.org/officeDocument/2006/relationships/image"/><Relationship Id="rId69" Target="../media/image18.png" Type="http://schemas.openxmlformats.org/officeDocument/2006/relationships/image"/><Relationship Id="rId7" Target="../media/image41.png" Type="http://schemas.openxmlformats.org/officeDocument/2006/relationships/image"/><Relationship Id="rId70" Target="../media/image19.svg" Type="http://schemas.openxmlformats.org/officeDocument/2006/relationships/image"/><Relationship Id="rId71" Target="../media/image97.png" Type="http://schemas.openxmlformats.org/officeDocument/2006/relationships/image"/><Relationship Id="rId72" Target="../media/image98.svg" Type="http://schemas.openxmlformats.org/officeDocument/2006/relationships/image"/><Relationship Id="rId73" Target="../media/image99.png" Type="http://schemas.openxmlformats.org/officeDocument/2006/relationships/image"/><Relationship Id="rId74" Target="../media/image100.svg" Type="http://schemas.openxmlformats.org/officeDocument/2006/relationships/image"/><Relationship Id="rId75" Target="../media/image14.png" Type="http://schemas.openxmlformats.org/officeDocument/2006/relationships/image"/><Relationship Id="rId76" Target="../media/image15.svg" Type="http://schemas.openxmlformats.org/officeDocument/2006/relationships/image"/><Relationship Id="rId77" Target="../media/image101.png" Type="http://schemas.openxmlformats.org/officeDocument/2006/relationships/image"/><Relationship Id="rId78" Target="../media/image102.svg" Type="http://schemas.openxmlformats.org/officeDocument/2006/relationships/image"/><Relationship Id="rId79" Target="../media/image103.png" Type="http://schemas.openxmlformats.org/officeDocument/2006/relationships/image"/><Relationship Id="rId8" Target="../media/image42.svg" Type="http://schemas.openxmlformats.org/officeDocument/2006/relationships/image"/><Relationship Id="rId80" Target="../media/image104.svg" Type="http://schemas.openxmlformats.org/officeDocument/2006/relationships/image"/><Relationship Id="rId81" Target="../media/image105.png" Type="http://schemas.openxmlformats.org/officeDocument/2006/relationships/image"/><Relationship Id="rId82" Target="../media/image106.svg" Type="http://schemas.openxmlformats.org/officeDocument/2006/relationships/image"/><Relationship Id="rId83" Target="../media/image107.png" Type="http://schemas.openxmlformats.org/officeDocument/2006/relationships/image"/><Relationship Id="rId84" Target="../media/image108.svg" Type="http://schemas.openxmlformats.org/officeDocument/2006/relationships/image"/><Relationship Id="rId85" Target="../media/image109.png" Type="http://schemas.openxmlformats.org/officeDocument/2006/relationships/image"/><Relationship Id="rId86" Target="../media/image110.svg" Type="http://schemas.openxmlformats.org/officeDocument/2006/relationships/image"/><Relationship Id="rId87" Target="../media/image111.png" Type="http://schemas.openxmlformats.org/officeDocument/2006/relationships/image"/><Relationship Id="rId88" Target="../media/image112.svg" Type="http://schemas.openxmlformats.org/officeDocument/2006/relationships/image"/><Relationship Id="rId89" Target="../media/image113.png" Type="http://schemas.openxmlformats.org/officeDocument/2006/relationships/image"/><Relationship Id="rId9" Target="../media/image43.png" Type="http://schemas.openxmlformats.org/officeDocument/2006/relationships/image"/><Relationship Id="rId90" Target="../media/image1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6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6465" y="879937"/>
            <a:ext cx="7453924" cy="9407063"/>
          </a:xfrm>
          <a:custGeom>
            <a:avLst/>
            <a:gdLst/>
            <a:ahLst/>
            <a:cxnLst/>
            <a:rect r="r" b="b" t="t" l="l"/>
            <a:pathLst>
              <a:path h="9407063" w="7453924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18" t="-3109" r="-1373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27010"/>
            <a:ext cx="7597578" cy="442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2"/>
              </a:lnSpc>
            </a:pPr>
            <a:r>
              <a:rPr lang="en-US" sz="95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Power of Artificial Intelligence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9321" y="1508729"/>
            <a:ext cx="1596875" cy="6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84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Arowwai Industries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699167"/>
            <a:ext cx="3588191" cy="559133"/>
            <a:chOff x="0" y="0"/>
            <a:chExt cx="945038" cy="1472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38" cy="147261"/>
            </a:xfrm>
            <a:custGeom>
              <a:avLst/>
              <a:gdLst/>
              <a:ahLst/>
              <a:cxnLst/>
              <a:rect r="r" b="b" t="t" l="l"/>
              <a:pathLst>
                <a:path h="147261" w="945038">
                  <a:moveTo>
                    <a:pt x="56098" y="0"/>
                  </a:moveTo>
                  <a:lnTo>
                    <a:pt x="888940" y="0"/>
                  </a:lnTo>
                  <a:cubicBezTo>
                    <a:pt x="903818" y="0"/>
                    <a:pt x="918087" y="5910"/>
                    <a:pt x="928607" y="16431"/>
                  </a:cubicBezTo>
                  <a:cubicBezTo>
                    <a:pt x="939128" y="26951"/>
                    <a:pt x="945038" y="41220"/>
                    <a:pt x="945038" y="56098"/>
                  </a:cubicBezTo>
                  <a:lnTo>
                    <a:pt x="945038" y="91164"/>
                  </a:lnTo>
                  <a:cubicBezTo>
                    <a:pt x="945038" y="106042"/>
                    <a:pt x="939128" y="120310"/>
                    <a:pt x="928607" y="130831"/>
                  </a:cubicBezTo>
                  <a:cubicBezTo>
                    <a:pt x="918087" y="141351"/>
                    <a:pt x="903818" y="147261"/>
                    <a:pt x="888940" y="147261"/>
                  </a:cubicBezTo>
                  <a:lnTo>
                    <a:pt x="56098" y="147261"/>
                  </a:lnTo>
                  <a:cubicBezTo>
                    <a:pt x="41220" y="147261"/>
                    <a:pt x="26951" y="141351"/>
                    <a:pt x="16431" y="130831"/>
                  </a:cubicBezTo>
                  <a:cubicBezTo>
                    <a:pt x="5910" y="120310"/>
                    <a:pt x="0" y="106042"/>
                    <a:pt x="0" y="91164"/>
                  </a:cubicBezTo>
                  <a:lnTo>
                    <a:pt x="0" y="56098"/>
                  </a:lnTo>
                  <a:cubicBezTo>
                    <a:pt x="0" y="41220"/>
                    <a:pt x="5910" y="26951"/>
                    <a:pt x="16431" y="16431"/>
                  </a:cubicBezTo>
                  <a:cubicBezTo>
                    <a:pt x="26951" y="5910"/>
                    <a:pt x="41220" y="0"/>
                    <a:pt x="560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38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www.reallygreatsite.com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546829"/>
            <a:ext cx="607033" cy="486312"/>
          </a:xfrm>
          <a:custGeom>
            <a:avLst/>
            <a:gdLst/>
            <a:ahLst/>
            <a:cxnLst/>
            <a:rect r="r" b="b" t="t" l="l"/>
            <a:pathLst>
              <a:path h="486312" w="607033">
                <a:moveTo>
                  <a:pt x="0" y="0"/>
                </a:moveTo>
                <a:lnTo>
                  <a:pt x="607033" y="0"/>
                </a:lnTo>
                <a:lnTo>
                  <a:pt x="607033" y="486312"/>
                </a:lnTo>
                <a:lnTo>
                  <a:pt x="0" y="486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6783015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24901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Our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5265"/>
            <a:ext cx="14061259" cy="89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8"/>
              </a:lnSpc>
            </a:pPr>
            <a:r>
              <a:rPr lang="en-US" sz="2484" spc="10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67077" y="4995702"/>
            <a:ext cx="3545220" cy="3545220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555" r="223" b="-49443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142309" y="4995702"/>
            <a:ext cx="3545220" cy="35452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253468" y="4995702"/>
            <a:ext cx="3545220" cy="354522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18" t="0" r="-24618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28700" y="4995702"/>
            <a:ext cx="3545220" cy="3545220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6614" r="223" b="-4338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599170" y="7999818"/>
            <a:ext cx="3081034" cy="630272"/>
            <a:chOff x="0" y="0"/>
            <a:chExt cx="719876" cy="1472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Drew Feig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374402" y="7999818"/>
            <a:ext cx="3081034" cy="630272"/>
            <a:chOff x="0" y="0"/>
            <a:chExt cx="719876" cy="1472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Alfredo Torres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5561" y="7999818"/>
            <a:ext cx="3081034" cy="630272"/>
            <a:chOff x="0" y="0"/>
            <a:chExt cx="719876" cy="1472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Dani Martinez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60793" y="7999818"/>
            <a:ext cx="3081034" cy="630272"/>
            <a:chOff x="0" y="0"/>
            <a:chExt cx="719876" cy="1472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Aaron Loeb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5699" y="2207547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5699" y="4073285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5699" y="3544009"/>
            <a:ext cx="8053372" cy="47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7"/>
              </a:lnSpc>
            </a:pPr>
            <a:r>
              <a:rPr lang="en-US" sz="2619" spc="11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oost your r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ts with A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7669" y="5524309"/>
            <a:ext cx="3674329" cy="4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  <a:spcBef>
                <a:spcPct val="0"/>
              </a:spcBef>
            </a:pPr>
            <a:r>
              <a:rPr lang="en-US" sz="2219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+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123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456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78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90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7669" y="6126291"/>
            <a:ext cx="4348660" cy="4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  <a:spcBef>
                <a:spcPct val="0"/>
              </a:spcBef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@rea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lygre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site.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7669" y="6750092"/>
            <a:ext cx="3674329" cy="4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  <a:spcBef>
                <a:spcPct val="0"/>
              </a:spcBef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lygr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ite.com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9126" y="6137421"/>
            <a:ext cx="500895" cy="500895"/>
          </a:xfrm>
          <a:custGeom>
            <a:avLst/>
            <a:gdLst/>
            <a:ahLst/>
            <a:cxnLst/>
            <a:rect r="r" b="b" t="t" l="l"/>
            <a:pathLst>
              <a:path h="500895" w="500895">
                <a:moveTo>
                  <a:pt x="0" y="0"/>
                </a:moveTo>
                <a:lnTo>
                  <a:pt x="500895" y="0"/>
                </a:lnTo>
                <a:lnTo>
                  <a:pt x="50089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85699" y="6737695"/>
            <a:ext cx="547952" cy="547952"/>
          </a:xfrm>
          <a:custGeom>
            <a:avLst/>
            <a:gdLst/>
            <a:ahLst/>
            <a:cxnLst/>
            <a:rect r="r" b="b" t="t" l="l"/>
            <a:pathLst>
              <a:path h="547952" w="547952">
                <a:moveTo>
                  <a:pt x="0" y="0"/>
                </a:moveTo>
                <a:lnTo>
                  <a:pt x="547952" y="0"/>
                </a:lnTo>
                <a:lnTo>
                  <a:pt x="547952" y="547951"/>
                </a:lnTo>
                <a:lnTo>
                  <a:pt x="0" y="547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95709" y="5533731"/>
            <a:ext cx="504312" cy="504312"/>
          </a:xfrm>
          <a:custGeom>
            <a:avLst/>
            <a:gdLst/>
            <a:ahLst/>
            <a:cxnLst/>
            <a:rect r="r" b="b" t="t" l="l"/>
            <a:pathLst>
              <a:path h="504312" w="504312">
                <a:moveTo>
                  <a:pt x="0" y="0"/>
                </a:moveTo>
                <a:lnTo>
                  <a:pt x="504312" y="0"/>
                </a:lnTo>
                <a:lnTo>
                  <a:pt x="504312" y="504312"/>
                </a:lnTo>
                <a:lnTo>
                  <a:pt x="0" y="504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940065" y="1379932"/>
            <a:ext cx="7319235" cy="7319235"/>
            <a:chOff x="0" y="0"/>
            <a:chExt cx="8916670" cy="8916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9"/>
              <a:stretch>
                <a:fillRect l="-56842" t="0" r="0" b="-1748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0888" y="7186920"/>
            <a:ext cx="603515" cy="993812"/>
          </a:xfrm>
          <a:custGeom>
            <a:avLst/>
            <a:gdLst/>
            <a:ahLst/>
            <a:cxnLst/>
            <a:rect r="r" b="b" t="t" l="l"/>
            <a:pathLst>
              <a:path h="993812" w="603515">
                <a:moveTo>
                  <a:pt x="0" y="0"/>
                </a:moveTo>
                <a:lnTo>
                  <a:pt x="603515" y="0"/>
                </a:lnTo>
                <a:lnTo>
                  <a:pt x="603515" y="993812"/>
                </a:lnTo>
                <a:lnTo>
                  <a:pt x="0" y="99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05097" y="6133658"/>
            <a:ext cx="846461" cy="763354"/>
          </a:xfrm>
          <a:custGeom>
            <a:avLst/>
            <a:gdLst/>
            <a:ahLst/>
            <a:cxnLst/>
            <a:rect r="r" b="b" t="t" l="l"/>
            <a:pathLst>
              <a:path h="763354" w="846461">
                <a:moveTo>
                  <a:pt x="0" y="0"/>
                </a:moveTo>
                <a:lnTo>
                  <a:pt x="846461" y="0"/>
                </a:lnTo>
                <a:lnTo>
                  <a:pt x="846461" y="763353"/>
                </a:lnTo>
                <a:lnTo>
                  <a:pt x="0" y="763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09415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09415" y="3703979"/>
            <a:ext cx="846461" cy="784900"/>
          </a:xfrm>
          <a:custGeom>
            <a:avLst/>
            <a:gdLst/>
            <a:ahLst/>
            <a:cxnLst/>
            <a:rect r="r" b="b" t="t" l="l"/>
            <a:pathLst>
              <a:path h="784900" w="846461">
                <a:moveTo>
                  <a:pt x="0" y="0"/>
                </a:moveTo>
                <a:lnTo>
                  <a:pt x="846461" y="0"/>
                </a:lnTo>
                <a:lnTo>
                  <a:pt x="846461" y="784900"/>
                </a:lnTo>
                <a:lnTo>
                  <a:pt x="0" y="784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07054" y="7213665"/>
            <a:ext cx="705806" cy="888314"/>
          </a:xfrm>
          <a:custGeom>
            <a:avLst/>
            <a:gdLst/>
            <a:ahLst/>
            <a:cxnLst/>
            <a:rect r="r" b="b" t="t" l="l"/>
            <a:pathLst>
              <a:path h="888314" w="705806">
                <a:moveTo>
                  <a:pt x="0" y="0"/>
                </a:moveTo>
                <a:lnTo>
                  <a:pt x="705806" y="0"/>
                </a:lnTo>
                <a:lnTo>
                  <a:pt x="705806" y="888314"/>
                </a:lnTo>
                <a:lnTo>
                  <a:pt x="0" y="888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636442" y="6092104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607054" y="4970244"/>
            <a:ext cx="846461" cy="841843"/>
          </a:xfrm>
          <a:custGeom>
            <a:avLst/>
            <a:gdLst/>
            <a:ahLst/>
            <a:cxnLst/>
            <a:rect r="r" b="b" t="t" l="l"/>
            <a:pathLst>
              <a:path h="841843" w="846461">
                <a:moveTo>
                  <a:pt x="0" y="0"/>
                </a:moveTo>
                <a:lnTo>
                  <a:pt x="846460" y="0"/>
                </a:lnTo>
                <a:lnTo>
                  <a:pt x="846460" y="841843"/>
                </a:lnTo>
                <a:lnTo>
                  <a:pt x="0" y="8418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636442" y="3714752"/>
            <a:ext cx="846461" cy="881730"/>
          </a:xfrm>
          <a:custGeom>
            <a:avLst/>
            <a:gdLst/>
            <a:ahLst/>
            <a:cxnLst/>
            <a:rect r="r" b="b" t="t" l="l"/>
            <a:pathLst>
              <a:path h="881730" w="846461">
                <a:moveTo>
                  <a:pt x="0" y="0"/>
                </a:moveTo>
                <a:lnTo>
                  <a:pt x="846461" y="0"/>
                </a:lnTo>
                <a:lnTo>
                  <a:pt x="846461" y="881730"/>
                </a:lnTo>
                <a:lnTo>
                  <a:pt x="0" y="8817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027114" y="7197114"/>
            <a:ext cx="846461" cy="927397"/>
          </a:xfrm>
          <a:custGeom>
            <a:avLst/>
            <a:gdLst/>
            <a:ahLst/>
            <a:cxnLst/>
            <a:rect r="r" b="b" t="t" l="l"/>
            <a:pathLst>
              <a:path h="927397" w="846461">
                <a:moveTo>
                  <a:pt x="0" y="0"/>
                </a:moveTo>
                <a:lnTo>
                  <a:pt x="846461" y="0"/>
                </a:lnTo>
                <a:lnTo>
                  <a:pt x="846461" y="927397"/>
                </a:lnTo>
                <a:lnTo>
                  <a:pt x="0" y="92739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021884" y="5953273"/>
            <a:ext cx="792067" cy="961671"/>
          </a:xfrm>
          <a:custGeom>
            <a:avLst/>
            <a:gdLst/>
            <a:ahLst/>
            <a:cxnLst/>
            <a:rect r="r" b="b" t="t" l="l"/>
            <a:pathLst>
              <a:path h="961671" w="792067">
                <a:moveTo>
                  <a:pt x="0" y="0"/>
                </a:moveTo>
                <a:lnTo>
                  <a:pt x="792067" y="0"/>
                </a:lnTo>
                <a:lnTo>
                  <a:pt x="792067" y="961671"/>
                </a:lnTo>
                <a:lnTo>
                  <a:pt x="0" y="9616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273282" y="4884827"/>
            <a:ext cx="540670" cy="890324"/>
          </a:xfrm>
          <a:custGeom>
            <a:avLst/>
            <a:gdLst/>
            <a:ahLst/>
            <a:cxnLst/>
            <a:rect r="r" b="b" t="t" l="l"/>
            <a:pathLst>
              <a:path h="890324" w="540670">
                <a:moveTo>
                  <a:pt x="0" y="0"/>
                </a:moveTo>
                <a:lnTo>
                  <a:pt x="540669" y="0"/>
                </a:lnTo>
                <a:lnTo>
                  <a:pt x="540669" y="890324"/>
                </a:lnTo>
                <a:lnTo>
                  <a:pt x="0" y="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126202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557205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231431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014644" y="3714752"/>
            <a:ext cx="846461" cy="763354"/>
          </a:xfrm>
          <a:custGeom>
            <a:avLst/>
            <a:gdLst/>
            <a:ahLst/>
            <a:cxnLst/>
            <a:rect r="r" b="b" t="t" l="l"/>
            <a:pathLst>
              <a:path h="763354" w="846461">
                <a:moveTo>
                  <a:pt x="0" y="0"/>
                </a:moveTo>
                <a:lnTo>
                  <a:pt x="846461" y="0"/>
                </a:lnTo>
                <a:lnTo>
                  <a:pt x="846461" y="763354"/>
                </a:lnTo>
                <a:lnTo>
                  <a:pt x="0" y="76335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797857" y="3670098"/>
            <a:ext cx="846461" cy="852662"/>
          </a:xfrm>
          <a:custGeom>
            <a:avLst/>
            <a:gdLst/>
            <a:ahLst/>
            <a:cxnLst/>
            <a:rect r="r" b="b" t="t" l="l"/>
            <a:pathLst>
              <a:path h="852662" w="846461">
                <a:moveTo>
                  <a:pt x="0" y="0"/>
                </a:moveTo>
                <a:lnTo>
                  <a:pt x="846461" y="0"/>
                </a:lnTo>
                <a:lnTo>
                  <a:pt x="846461" y="852662"/>
                </a:lnTo>
                <a:lnTo>
                  <a:pt x="0" y="85266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581070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501833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421981" y="3764770"/>
            <a:ext cx="846461" cy="663317"/>
          </a:xfrm>
          <a:custGeom>
            <a:avLst/>
            <a:gdLst/>
            <a:ahLst/>
            <a:cxnLst/>
            <a:rect r="r" b="b" t="t" l="l"/>
            <a:pathLst>
              <a:path h="663317" w="846461">
                <a:moveTo>
                  <a:pt x="0" y="0"/>
                </a:moveTo>
                <a:lnTo>
                  <a:pt x="846461" y="0"/>
                </a:lnTo>
                <a:lnTo>
                  <a:pt x="846461" y="663318"/>
                </a:lnTo>
                <a:lnTo>
                  <a:pt x="0" y="6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205439" y="3673199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448218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2231431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014644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9797857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8581070" y="4952545"/>
            <a:ext cx="846461" cy="798751"/>
          </a:xfrm>
          <a:custGeom>
            <a:avLst/>
            <a:gdLst/>
            <a:ahLst/>
            <a:cxnLst/>
            <a:rect r="r" b="b" t="t" l="l"/>
            <a:pathLst>
              <a:path h="798751" w="846461">
                <a:moveTo>
                  <a:pt x="0" y="0"/>
                </a:moveTo>
                <a:lnTo>
                  <a:pt x="846461" y="0"/>
                </a:lnTo>
                <a:lnTo>
                  <a:pt x="846461" y="798751"/>
                </a:lnTo>
                <a:lnTo>
                  <a:pt x="0" y="798751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501833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6421981" y="4928690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5205439" y="4970244"/>
            <a:ext cx="846461" cy="763354"/>
          </a:xfrm>
          <a:custGeom>
            <a:avLst/>
            <a:gdLst/>
            <a:ahLst/>
            <a:cxnLst/>
            <a:rect r="r" b="b" t="t" l="l"/>
            <a:pathLst>
              <a:path h="763354" w="846461">
                <a:moveTo>
                  <a:pt x="0" y="0"/>
                </a:moveTo>
                <a:lnTo>
                  <a:pt x="846461" y="0"/>
                </a:lnTo>
                <a:lnTo>
                  <a:pt x="846461" y="763353"/>
                </a:lnTo>
                <a:lnTo>
                  <a:pt x="0" y="763353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3464332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0" y="0"/>
                </a:lnTo>
                <a:lnTo>
                  <a:pt x="846460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2231431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1014644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9797857" y="6079523"/>
            <a:ext cx="846461" cy="807985"/>
          </a:xfrm>
          <a:custGeom>
            <a:avLst/>
            <a:gdLst/>
            <a:ahLst/>
            <a:cxnLst/>
            <a:rect r="r" b="b" t="t" l="l"/>
            <a:pathLst>
              <a:path h="807985" w="846461">
                <a:moveTo>
                  <a:pt x="0" y="0"/>
                </a:moveTo>
                <a:lnTo>
                  <a:pt x="846461" y="0"/>
                </a:lnTo>
                <a:lnTo>
                  <a:pt x="846461" y="807985"/>
                </a:lnTo>
                <a:lnTo>
                  <a:pt x="0" y="807985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8581070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7501833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6421981" y="5953273"/>
            <a:ext cx="846461" cy="1060486"/>
          </a:xfrm>
          <a:custGeom>
            <a:avLst/>
            <a:gdLst/>
            <a:ahLst/>
            <a:cxnLst/>
            <a:rect r="r" b="b" t="t" l="l"/>
            <a:pathLst>
              <a:path h="1060486" w="846461">
                <a:moveTo>
                  <a:pt x="0" y="0"/>
                </a:moveTo>
                <a:lnTo>
                  <a:pt x="846461" y="0"/>
                </a:lnTo>
                <a:lnTo>
                  <a:pt x="846461" y="1060486"/>
                </a:lnTo>
                <a:lnTo>
                  <a:pt x="0" y="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5205439" y="6060285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1"/>
                </a:lnTo>
                <a:lnTo>
                  <a:pt x="0" y="846461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3448218" y="7186920"/>
            <a:ext cx="663834" cy="915059"/>
          </a:xfrm>
          <a:custGeom>
            <a:avLst/>
            <a:gdLst/>
            <a:ahLst/>
            <a:cxnLst/>
            <a:rect r="r" b="b" t="t" l="l"/>
            <a:pathLst>
              <a:path h="915059" w="663834">
                <a:moveTo>
                  <a:pt x="0" y="0"/>
                </a:moveTo>
                <a:lnTo>
                  <a:pt x="663834" y="0"/>
                </a:lnTo>
                <a:lnTo>
                  <a:pt x="663834" y="915059"/>
                </a:lnTo>
                <a:lnTo>
                  <a:pt x="0" y="915059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2231431" y="7194806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1014644" y="7194806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9797857" y="7194806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8581070" y="7134093"/>
            <a:ext cx="846461" cy="967886"/>
          </a:xfrm>
          <a:custGeom>
            <a:avLst/>
            <a:gdLst/>
            <a:ahLst/>
            <a:cxnLst/>
            <a:rect r="r" b="b" t="t" l="l"/>
            <a:pathLst>
              <a:path h="967886" w="846461">
                <a:moveTo>
                  <a:pt x="0" y="0"/>
                </a:moveTo>
                <a:lnTo>
                  <a:pt x="846461" y="0"/>
                </a:lnTo>
                <a:lnTo>
                  <a:pt x="846461" y="967886"/>
                </a:lnTo>
                <a:lnTo>
                  <a:pt x="0" y="967886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7501833" y="7194806"/>
            <a:ext cx="846461" cy="846461"/>
          </a:xfrm>
          <a:custGeom>
            <a:avLst/>
            <a:gdLst/>
            <a:ahLst/>
            <a:cxnLst/>
            <a:rect r="r" b="b" t="t" l="l"/>
            <a:pathLst>
              <a:path h="846461" w="846461">
                <a:moveTo>
                  <a:pt x="0" y="0"/>
                </a:moveTo>
                <a:lnTo>
                  <a:pt x="846461" y="0"/>
                </a:lnTo>
                <a:lnTo>
                  <a:pt x="846461" y="846460"/>
                </a:lnTo>
                <a:lnTo>
                  <a:pt x="0" y="846460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6421981" y="7158910"/>
            <a:ext cx="846461" cy="918251"/>
          </a:xfrm>
          <a:custGeom>
            <a:avLst/>
            <a:gdLst/>
            <a:ahLst/>
            <a:cxnLst/>
            <a:rect r="r" b="b" t="t" l="l"/>
            <a:pathLst>
              <a:path h="918251" w="846461">
                <a:moveTo>
                  <a:pt x="0" y="0"/>
                </a:moveTo>
                <a:lnTo>
                  <a:pt x="846461" y="0"/>
                </a:lnTo>
                <a:lnTo>
                  <a:pt x="846461" y="918252"/>
                </a:lnTo>
                <a:lnTo>
                  <a:pt x="0" y="918252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5205439" y="7197114"/>
            <a:ext cx="846461" cy="841843"/>
          </a:xfrm>
          <a:custGeom>
            <a:avLst/>
            <a:gdLst/>
            <a:ahLst/>
            <a:cxnLst/>
            <a:rect r="r" b="b" t="t" l="l"/>
            <a:pathLst>
              <a:path h="841843" w="846461">
                <a:moveTo>
                  <a:pt x="0" y="0"/>
                </a:moveTo>
                <a:lnTo>
                  <a:pt x="846461" y="0"/>
                </a:lnTo>
                <a:lnTo>
                  <a:pt x="846461" y="841844"/>
                </a:lnTo>
                <a:lnTo>
                  <a:pt x="0" y="841844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7" id="47"/>
          <p:cNvSpPr txBox="true"/>
          <p:nvPr/>
        </p:nvSpPr>
        <p:spPr>
          <a:xfrm rot="0">
            <a:off x="5087723" y="1984740"/>
            <a:ext cx="8112555" cy="126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9"/>
              </a:lnSpc>
            </a:pPr>
            <a:r>
              <a:rPr lang="en-US" sz="736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Resource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8184" y="2017446"/>
            <a:ext cx="5777796" cy="227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83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Table of Content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76173" y="1482064"/>
            <a:ext cx="8583127" cy="7363298"/>
            <a:chOff x="0" y="0"/>
            <a:chExt cx="1257627" cy="1078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7627" cy="1078894"/>
            </a:xfrm>
            <a:custGeom>
              <a:avLst/>
              <a:gdLst/>
              <a:ahLst/>
              <a:cxnLst/>
              <a:rect r="r" b="b" t="t" l="l"/>
              <a:pathLst>
                <a:path h="1078894" w="1257627">
                  <a:moveTo>
                    <a:pt x="35178" y="0"/>
                  </a:moveTo>
                  <a:lnTo>
                    <a:pt x="1222449" y="0"/>
                  </a:lnTo>
                  <a:cubicBezTo>
                    <a:pt x="1231779" y="0"/>
                    <a:pt x="1240726" y="3706"/>
                    <a:pt x="1247323" y="10303"/>
                  </a:cubicBezTo>
                  <a:cubicBezTo>
                    <a:pt x="1253921" y="16900"/>
                    <a:pt x="1257627" y="25848"/>
                    <a:pt x="1257627" y="35178"/>
                  </a:cubicBezTo>
                  <a:lnTo>
                    <a:pt x="1257627" y="1043716"/>
                  </a:lnTo>
                  <a:cubicBezTo>
                    <a:pt x="1257627" y="1053046"/>
                    <a:pt x="1253921" y="1061993"/>
                    <a:pt x="1247323" y="1068590"/>
                  </a:cubicBezTo>
                  <a:cubicBezTo>
                    <a:pt x="1240726" y="1075187"/>
                    <a:pt x="1231779" y="1078894"/>
                    <a:pt x="1222449" y="1078894"/>
                  </a:cubicBezTo>
                  <a:lnTo>
                    <a:pt x="35178" y="1078894"/>
                  </a:lnTo>
                  <a:cubicBezTo>
                    <a:pt x="25848" y="1078894"/>
                    <a:pt x="16900" y="1075187"/>
                    <a:pt x="10303" y="1068590"/>
                  </a:cubicBezTo>
                  <a:cubicBezTo>
                    <a:pt x="3706" y="1061993"/>
                    <a:pt x="0" y="1053046"/>
                    <a:pt x="0" y="1043716"/>
                  </a:cubicBezTo>
                  <a:lnTo>
                    <a:pt x="0" y="35178"/>
                  </a:lnTo>
                  <a:cubicBezTo>
                    <a:pt x="0" y="25848"/>
                    <a:pt x="3706" y="16900"/>
                    <a:pt x="10303" y="10303"/>
                  </a:cubicBezTo>
                  <a:cubicBezTo>
                    <a:pt x="16900" y="3706"/>
                    <a:pt x="25848" y="0"/>
                    <a:pt x="35178" y="0"/>
                  </a:cubicBezTo>
                  <a:close/>
                </a:path>
              </a:pathLst>
            </a:custGeom>
            <a:blipFill>
              <a:blip r:embed="rId3"/>
              <a:stretch>
                <a:fillRect l="-7192" t="0" r="-7192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4655" y="4392202"/>
            <a:ext cx="569605" cy="4453160"/>
            <a:chOff x="0" y="0"/>
            <a:chExt cx="150019" cy="1172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019" cy="1172849"/>
            </a:xfrm>
            <a:custGeom>
              <a:avLst/>
              <a:gdLst/>
              <a:ahLst/>
              <a:cxnLst/>
              <a:rect r="r" b="b" t="t" l="l"/>
              <a:pathLst>
                <a:path h="1172849" w="150019">
                  <a:moveTo>
                    <a:pt x="75010" y="0"/>
                  </a:moveTo>
                  <a:lnTo>
                    <a:pt x="75010" y="0"/>
                  </a:lnTo>
                  <a:cubicBezTo>
                    <a:pt x="94903" y="0"/>
                    <a:pt x="113982" y="7903"/>
                    <a:pt x="128049" y="21970"/>
                  </a:cubicBezTo>
                  <a:cubicBezTo>
                    <a:pt x="142117" y="36037"/>
                    <a:pt x="150019" y="55116"/>
                    <a:pt x="150019" y="75010"/>
                  </a:cubicBezTo>
                  <a:lnTo>
                    <a:pt x="150019" y="1097839"/>
                  </a:lnTo>
                  <a:cubicBezTo>
                    <a:pt x="150019" y="1139266"/>
                    <a:pt x="116436" y="1172849"/>
                    <a:pt x="75010" y="1172849"/>
                  </a:cubicBezTo>
                  <a:lnTo>
                    <a:pt x="75010" y="1172849"/>
                  </a:lnTo>
                  <a:cubicBezTo>
                    <a:pt x="33583" y="1172849"/>
                    <a:pt x="0" y="1139266"/>
                    <a:pt x="0" y="1097839"/>
                  </a:cubicBezTo>
                  <a:lnTo>
                    <a:pt x="0" y="75010"/>
                  </a:lnTo>
                  <a:cubicBezTo>
                    <a:pt x="0" y="33583"/>
                    <a:pt x="33583" y="0"/>
                    <a:pt x="75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0019" cy="12490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2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3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4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5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6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7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8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9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10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85535" y="4823231"/>
            <a:ext cx="5761792" cy="354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Introduction to Artificial Intelligence</a:t>
            </a:r>
          </a:p>
          <a:p>
            <a:pPr algn="l">
              <a:lnSpc>
                <a:spcPts val="2800"/>
              </a:lnSpc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How AI Works in Simple Terms</a:t>
            </a:r>
          </a:p>
          <a:p>
            <a:pPr algn="l">
              <a:lnSpc>
                <a:spcPts val="2800"/>
              </a:lnSpc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Types of Artificial Intelligence</a:t>
            </a:r>
          </a:p>
          <a:p>
            <a:pPr algn="l">
              <a:lnSpc>
                <a:spcPts val="2800"/>
              </a:lnSpc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Machi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 Learning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nd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Deep Learning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Explained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al-World Applica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tions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o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 AI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Ben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efits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of U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sing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Ar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tificia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Inte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ll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igence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Risks and Ethical Challenges of AI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 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 Business and Daily Lif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Futur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of Artificial I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tell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ige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nc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</a:p>
          <a:p>
            <a:pPr algn="l">
              <a:lnSpc>
                <a:spcPts val="2800"/>
              </a:lnSpc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lusion and Key Takeaways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7579" y="2473781"/>
            <a:ext cx="12972843" cy="5339439"/>
            <a:chOff x="0" y="0"/>
            <a:chExt cx="3416716" cy="1406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6716" cy="1406272"/>
            </a:xfrm>
            <a:custGeom>
              <a:avLst/>
              <a:gdLst/>
              <a:ahLst/>
              <a:cxnLst/>
              <a:rect r="r" b="b" t="t" l="l"/>
              <a:pathLst>
                <a:path h="1406272" w="3416716">
                  <a:moveTo>
                    <a:pt x="0" y="0"/>
                  </a:moveTo>
                  <a:lnTo>
                    <a:pt x="3416716" y="0"/>
                  </a:lnTo>
                  <a:lnTo>
                    <a:pt x="3416716" y="1406272"/>
                  </a:lnTo>
                  <a:lnTo>
                    <a:pt x="0" y="1406272"/>
                  </a:ln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416716" cy="1482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50869" y="3259772"/>
            <a:ext cx="9786261" cy="103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4"/>
              </a:lnSpc>
            </a:pPr>
            <a:r>
              <a:rPr lang="en-US" sz="607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29843" y="4921375"/>
            <a:ext cx="10628314" cy="191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3"/>
              </a:lnSpc>
            </a:pPr>
            <a:r>
              <a:rPr lang="en-US" sz="2159" spc="9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  <a:r>
              <a:rPr lang="en-US" sz="2159" spc="9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24476" y="4239922"/>
            <a:ext cx="9639048" cy="45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647" spc="11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Explore the future of artificial intelligence in everyday life.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5865" y="1917083"/>
            <a:ext cx="9536271" cy="98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57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Intelligent Automation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54410" y="3670993"/>
            <a:ext cx="4904890" cy="3015359"/>
            <a:chOff x="0" y="0"/>
            <a:chExt cx="1663179" cy="1022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221" r="0" b="-422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711949" y="3670993"/>
            <a:ext cx="4904890" cy="3015359"/>
            <a:chOff x="0" y="0"/>
            <a:chExt cx="1663179" cy="1022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998" r="0" b="-1099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64963" y="3670993"/>
            <a:ext cx="4904890" cy="3015359"/>
            <a:chOff x="0" y="0"/>
            <a:chExt cx="1663179" cy="10224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21" r="0" b="-422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595987" y="6386464"/>
            <a:ext cx="4421737" cy="2137960"/>
            <a:chOff x="0" y="0"/>
            <a:chExt cx="1076227" cy="520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227" cy="520368"/>
            </a:xfrm>
            <a:custGeom>
              <a:avLst/>
              <a:gdLst/>
              <a:ahLst/>
              <a:cxnLst/>
              <a:rect r="r" b="b" t="t" l="l"/>
              <a:pathLst>
                <a:path h="520368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53525" y="6386464"/>
            <a:ext cx="4421737" cy="2137960"/>
            <a:chOff x="0" y="0"/>
            <a:chExt cx="1076227" cy="5203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6227" cy="520368"/>
            </a:xfrm>
            <a:custGeom>
              <a:avLst/>
              <a:gdLst/>
              <a:ahLst/>
              <a:cxnLst/>
              <a:rect r="r" b="b" t="t" l="l"/>
              <a:pathLst>
                <a:path h="520368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539" y="6386464"/>
            <a:ext cx="4421737" cy="2137960"/>
            <a:chOff x="0" y="0"/>
            <a:chExt cx="1076227" cy="520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6227" cy="520368"/>
            </a:xfrm>
            <a:custGeom>
              <a:avLst/>
              <a:gdLst/>
              <a:ahLst/>
              <a:cxnLst/>
              <a:rect r="r" b="b" t="t" l="l"/>
              <a:pathLst>
                <a:path h="520368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788071" y="6629201"/>
            <a:ext cx="4037568" cy="154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45"/>
              </a:lnSpc>
            </a:pPr>
            <a:r>
              <a:rPr lang="en-US" sz="1746" spc="7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45610" y="6629201"/>
            <a:ext cx="4037568" cy="154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45"/>
              </a:lnSpc>
            </a:pPr>
            <a:r>
              <a:rPr lang="en-US" sz="1746" spc="7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8624" y="6629201"/>
            <a:ext cx="4037568" cy="154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45"/>
              </a:lnSpc>
            </a:pPr>
            <a:r>
              <a:rPr lang="en-US" sz="1746" spc="7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9588" y="3111803"/>
            <a:ext cx="571981" cy="5719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9588" y="4628206"/>
            <a:ext cx="571981" cy="5719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9588" y="6197468"/>
            <a:ext cx="571981" cy="5719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9588" y="7814354"/>
            <a:ext cx="571981" cy="5719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939039" y="1194461"/>
            <a:ext cx="6872146" cy="9092539"/>
          </a:xfrm>
          <a:custGeom>
            <a:avLst/>
            <a:gdLst/>
            <a:ahLst/>
            <a:cxnLst/>
            <a:rect r="r" b="b" t="t" l="l"/>
            <a:pathLst>
              <a:path h="9092539" w="6872146">
                <a:moveTo>
                  <a:pt x="0" y="0"/>
                </a:moveTo>
                <a:lnTo>
                  <a:pt x="6872146" y="0"/>
                </a:lnTo>
                <a:lnTo>
                  <a:pt x="6872146" y="9092539"/>
                </a:lnTo>
                <a:lnTo>
                  <a:pt x="0" y="9092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13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9588" y="1447555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2183" y="3087746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32183" y="4604149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2183" y="6173411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2183" y="7790297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3596" y="313393"/>
            <a:ext cx="17501882" cy="5940392"/>
            <a:chOff x="0" y="0"/>
            <a:chExt cx="2564431" cy="870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4431" cy="870405"/>
            </a:xfrm>
            <a:custGeom>
              <a:avLst/>
              <a:gdLst/>
              <a:ahLst/>
              <a:cxnLst/>
              <a:rect r="r" b="b" t="t" l="l"/>
              <a:pathLst>
                <a:path h="870405" w="2564431">
                  <a:moveTo>
                    <a:pt x="17252" y="0"/>
                  </a:moveTo>
                  <a:lnTo>
                    <a:pt x="2547179" y="0"/>
                  </a:lnTo>
                  <a:cubicBezTo>
                    <a:pt x="2551755" y="0"/>
                    <a:pt x="2556143" y="1818"/>
                    <a:pt x="2559378" y="5053"/>
                  </a:cubicBezTo>
                  <a:cubicBezTo>
                    <a:pt x="2562613" y="8288"/>
                    <a:pt x="2564431" y="12676"/>
                    <a:pt x="2564431" y="17252"/>
                  </a:cubicBezTo>
                  <a:lnTo>
                    <a:pt x="2564431" y="853153"/>
                  </a:lnTo>
                  <a:cubicBezTo>
                    <a:pt x="2564431" y="857729"/>
                    <a:pt x="2562613" y="862117"/>
                    <a:pt x="2559378" y="865352"/>
                  </a:cubicBezTo>
                  <a:cubicBezTo>
                    <a:pt x="2556143" y="868587"/>
                    <a:pt x="2551755" y="870405"/>
                    <a:pt x="2547179" y="870405"/>
                  </a:cubicBezTo>
                  <a:lnTo>
                    <a:pt x="17252" y="870405"/>
                  </a:lnTo>
                  <a:cubicBezTo>
                    <a:pt x="12676" y="870405"/>
                    <a:pt x="8288" y="868587"/>
                    <a:pt x="5053" y="865352"/>
                  </a:cubicBezTo>
                  <a:cubicBezTo>
                    <a:pt x="1818" y="862117"/>
                    <a:pt x="0" y="857729"/>
                    <a:pt x="0" y="853153"/>
                  </a:cubicBezTo>
                  <a:lnTo>
                    <a:pt x="0" y="17252"/>
                  </a:lnTo>
                  <a:cubicBezTo>
                    <a:pt x="0" y="12676"/>
                    <a:pt x="1818" y="8288"/>
                    <a:pt x="5053" y="5053"/>
                  </a:cubicBezTo>
                  <a:cubicBezTo>
                    <a:pt x="8288" y="1818"/>
                    <a:pt x="12676" y="0"/>
                    <a:pt x="1725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8146" r="0" b="-48146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203377" y="6617728"/>
            <a:ext cx="6795667" cy="90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52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3377" y="7553833"/>
            <a:ext cx="7499907" cy="170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25833" y="7553833"/>
            <a:ext cx="7499907" cy="170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3704" y="5951465"/>
            <a:ext cx="3589307" cy="604641"/>
            <a:chOff x="0" y="0"/>
            <a:chExt cx="874183" cy="1472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4183" cy="147261"/>
            </a:xfrm>
            <a:custGeom>
              <a:avLst/>
              <a:gdLst/>
              <a:ahLst/>
              <a:cxnLst/>
              <a:rect r="r" b="b" t="t" l="l"/>
              <a:pathLst>
                <a:path h="147261" w="874183">
                  <a:moveTo>
                    <a:pt x="56080" y="0"/>
                  </a:moveTo>
                  <a:lnTo>
                    <a:pt x="818102" y="0"/>
                  </a:lnTo>
                  <a:cubicBezTo>
                    <a:pt x="832976" y="0"/>
                    <a:pt x="847240" y="5908"/>
                    <a:pt x="857757" y="16426"/>
                  </a:cubicBezTo>
                  <a:cubicBezTo>
                    <a:pt x="868274" y="26943"/>
                    <a:pt x="874183" y="41207"/>
                    <a:pt x="874183" y="56080"/>
                  </a:cubicBezTo>
                  <a:lnTo>
                    <a:pt x="874183" y="91181"/>
                  </a:lnTo>
                  <a:cubicBezTo>
                    <a:pt x="874183" y="106054"/>
                    <a:pt x="868274" y="120319"/>
                    <a:pt x="857757" y="130836"/>
                  </a:cubicBezTo>
                  <a:cubicBezTo>
                    <a:pt x="847240" y="141353"/>
                    <a:pt x="832976" y="147261"/>
                    <a:pt x="818102" y="147261"/>
                  </a:cubicBezTo>
                  <a:lnTo>
                    <a:pt x="56080" y="147261"/>
                  </a:lnTo>
                  <a:cubicBezTo>
                    <a:pt x="41207" y="147261"/>
                    <a:pt x="26943" y="141353"/>
                    <a:pt x="16426" y="130836"/>
                  </a:cubicBezTo>
                  <a:cubicBezTo>
                    <a:pt x="5908" y="120319"/>
                    <a:pt x="0" y="106054"/>
                    <a:pt x="0" y="91181"/>
                  </a:cubicBezTo>
                  <a:lnTo>
                    <a:pt x="0" y="56080"/>
                  </a:lnTo>
                  <a:cubicBezTo>
                    <a:pt x="0" y="41207"/>
                    <a:pt x="5908" y="26943"/>
                    <a:pt x="16426" y="16426"/>
                  </a:cubicBezTo>
                  <a:cubicBezTo>
                    <a:pt x="26943" y="5908"/>
                    <a:pt x="41207" y="0"/>
                    <a:pt x="560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74183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2806" t="-48141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5061" y="1822585"/>
            <a:ext cx="12857878" cy="104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61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Artificial Intelligence Technology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4847" y="2792679"/>
            <a:ext cx="15098306" cy="101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47"/>
              </a:lnSpc>
            </a:pPr>
            <a:r>
              <a:rPr lang="en-US" sz="2819" spc="118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8143" y="6135494"/>
            <a:ext cx="3764565" cy="195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80"/>
              </a:lnSpc>
            </a:pPr>
            <a:r>
              <a:rPr lang="en-US" sz="1843" spc="7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21752" y="6135494"/>
            <a:ext cx="3764565" cy="195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80"/>
              </a:lnSpc>
            </a:pPr>
            <a:r>
              <a:rPr lang="en-US" sz="1843" spc="7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6352" y="6135494"/>
            <a:ext cx="3764565" cy="195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80"/>
              </a:lnSpc>
            </a:pPr>
            <a:r>
              <a:rPr lang="en-US" sz="1843" spc="7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7151" y="6135494"/>
            <a:ext cx="3764565" cy="195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80"/>
              </a:lnSpc>
            </a:pPr>
            <a:r>
              <a:rPr lang="en-US" sz="1843" spc="7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6284" y="4592503"/>
            <a:ext cx="1476315" cy="147631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39893" y="4592503"/>
            <a:ext cx="1476315" cy="147631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24492" y="4592503"/>
            <a:ext cx="1476315" cy="147631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85292" y="4592503"/>
            <a:ext cx="1476315" cy="147631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38787" y="4885579"/>
            <a:ext cx="659593" cy="909214"/>
          </a:xfrm>
          <a:custGeom>
            <a:avLst/>
            <a:gdLst/>
            <a:ahLst/>
            <a:cxnLst/>
            <a:rect r="r" b="b" t="t" l="l"/>
            <a:pathLst>
              <a:path h="909214" w="659593">
                <a:moveTo>
                  <a:pt x="0" y="0"/>
                </a:moveTo>
                <a:lnTo>
                  <a:pt x="659594" y="0"/>
                </a:lnTo>
                <a:lnTo>
                  <a:pt x="659594" y="909214"/>
                </a:lnTo>
                <a:lnTo>
                  <a:pt x="0" y="90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58246" y="4852227"/>
            <a:ext cx="930407" cy="930407"/>
          </a:xfrm>
          <a:custGeom>
            <a:avLst/>
            <a:gdLst/>
            <a:ahLst/>
            <a:cxnLst/>
            <a:rect r="r" b="b" t="t" l="l"/>
            <a:pathLst>
              <a:path h="930407" w="930407">
                <a:moveTo>
                  <a:pt x="0" y="0"/>
                </a:moveTo>
                <a:lnTo>
                  <a:pt x="930407" y="0"/>
                </a:lnTo>
                <a:lnTo>
                  <a:pt x="930407" y="930407"/>
                </a:lnTo>
                <a:lnTo>
                  <a:pt x="0" y="930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241918" y="4911011"/>
            <a:ext cx="858350" cy="858350"/>
          </a:xfrm>
          <a:custGeom>
            <a:avLst/>
            <a:gdLst/>
            <a:ahLst/>
            <a:cxnLst/>
            <a:rect r="r" b="b" t="t" l="l"/>
            <a:pathLst>
              <a:path h="858350" w="858350">
                <a:moveTo>
                  <a:pt x="0" y="0"/>
                </a:moveTo>
                <a:lnTo>
                  <a:pt x="858349" y="0"/>
                </a:lnTo>
                <a:lnTo>
                  <a:pt x="858349" y="858350"/>
                </a:lnTo>
                <a:lnTo>
                  <a:pt x="0" y="8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9692809" y="4833926"/>
            <a:ext cx="967009" cy="967009"/>
          </a:xfrm>
          <a:custGeom>
            <a:avLst/>
            <a:gdLst/>
            <a:ahLst/>
            <a:cxnLst/>
            <a:rect r="r" b="b" t="t" l="l"/>
            <a:pathLst>
              <a:path h="967009" w="967009">
                <a:moveTo>
                  <a:pt x="0" y="0"/>
                </a:moveTo>
                <a:lnTo>
                  <a:pt x="967009" y="0"/>
                </a:lnTo>
                <a:lnTo>
                  <a:pt x="967009" y="967009"/>
                </a:lnTo>
                <a:lnTo>
                  <a:pt x="0" y="96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71173"/>
            <a:ext cx="1010106" cy="1186640"/>
            <a:chOff x="0" y="0"/>
            <a:chExt cx="205815" cy="241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614989"/>
            <a:ext cx="1010106" cy="1186640"/>
            <a:chOff x="0" y="0"/>
            <a:chExt cx="205815" cy="241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058804"/>
            <a:ext cx="1010106" cy="1186640"/>
            <a:chOff x="0" y="0"/>
            <a:chExt cx="205815" cy="2417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693153"/>
            <a:ext cx="8074917" cy="215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6"/>
              </a:lnSpc>
            </a:pPr>
            <a:r>
              <a:rPr lang="en-US" sz="63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future of Artificial Intelligence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5454" y="4164545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5454" y="5608361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5454" y="7052176"/>
            <a:ext cx="8053372" cy="11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69489" y="0"/>
            <a:ext cx="6518511" cy="10287000"/>
            <a:chOff x="0" y="0"/>
            <a:chExt cx="2210335" cy="34881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10335" cy="3488176"/>
            </a:xfrm>
            <a:custGeom>
              <a:avLst/>
              <a:gdLst/>
              <a:ahLst/>
              <a:cxnLst/>
              <a:rect r="r" b="b" t="t" l="l"/>
              <a:pathLst>
                <a:path h="3488176" w="2210335">
                  <a:moveTo>
                    <a:pt x="0" y="0"/>
                  </a:moveTo>
                  <a:lnTo>
                    <a:pt x="2210335" y="0"/>
                  </a:lnTo>
                  <a:lnTo>
                    <a:pt x="2210335" y="3488176"/>
                  </a:lnTo>
                  <a:lnTo>
                    <a:pt x="0" y="3488176"/>
                  </a:lnTo>
                  <a:close/>
                </a:path>
              </a:pathLst>
            </a:custGeom>
            <a:blipFill>
              <a:blip r:embed="rId3"/>
              <a:stretch>
                <a:fillRect l="-90771" t="0" r="-19644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439921"/>
            <a:ext cx="3677333" cy="559133"/>
            <a:chOff x="0" y="0"/>
            <a:chExt cx="968516" cy="1472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8516" cy="147261"/>
            </a:xfrm>
            <a:custGeom>
              <a:avLst/>
              <a:gdLst/>
              <a:ahLst/>
              <a:cxnLst/>
              <a:rect r="r" b="b" t="t" l="l"/>
              <a:pathLst>
                <a:path h="147261" w="968516">
                  <a:moveTo>
                    <a:pt x="54738" y="0"/>
                  </a:moveTo>
                  <a:lnTo>
                    <a:pt x="913778" y="0"/>
                  </a:lnTo>
                  <a:cubicBezTo>
                    <a:pt x="928295" y="0"/>
                    <a:pt x="942218" y="5767"/>
                    <a:pt x="952483" y="16032"/>
                  </a:cubicBezTo>
                  <a:cubicBezTo>
                    <a:pt x="962749" y="26298"/>
                    <a:pt x="968516" y="40221"/>
                    <a:pt x="968516" y="54738"/>
                  </a:cubicBezTo>
                  <a:lnTo>
                    <a:pt x="968516" y="92523"/>
                  </a:lnTo>
                  <a:cubicBezTo>
                    <a:pt x="968516" y="107041"/>
                    <a:pt x="962749" y="120964"/>
                    <a:pt x="952483" y="131229"/>
                  </a:cubicBezTo>
                  <a:cubicBezTo>
                    <a:pt x="942218" y="141494"/>
                    <a:pt x="928295" y="147261"/>
                    <a:pt x="913778" y="147261"/>
                  </a:cubicBezTo>
                  <a:lnTo>
                    <a:pt x="54738" y="147261"/>
                  </a:lnTo>
                  <a:cubicBezTo>
                    <a:pt x="40221" y="147261"/>
                    <a:pt x="26298" y="141494"/>
                    <a:pt x="16032" y="131229"/>
                  </a:cubicBezTo>
                  <a:cubicBezTo>
                    <a:pt x="5767" y="120964"/>
                    <a:pt x="0" y="107041"/>
                    <a:pt x="0" y="92523"/>
                  </a:cubicBezTo>
                  <a:lnTo>
                    <a:pt x="0" y="54738"/>
                  </a:lnTo>
                  <a:cubicBezTo>
                    <a:pt x="0" y="40221"/>
                    <a:pt x="5767" y="26298"/>
                    <a:pt x="16032" y="16032"/>
                  </a:cubicBezTo>
                  <a:cubicBezTo>
                    <a:pt x="26298" y="5767"/>
                    <a:pt x="40221" y="0"/>
                    <a:pt x="547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851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www.reallygreatsite.com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644062"/>
            <a:ext cx="7354667" cy="344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7"/>
              </a:lnSpc>
            </a:pPr>
            <a:r>
              <a:rPr lang="en-US" sz="2419" spc="10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  <a:r>
              <a:rPr lang="en-US" sz="2419" spc="10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Lorem ipsum dolor sit amet, consectetur adipiscing sagittis elit. Quisque facilisis tincidunt risus sit amet sagittis. Praesent tempus vitae felis maximus pretium.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09711" y="1028700"/>
            <a:ext cx="8499426" cy="6947584"/>
            <a:chOff x="0" y="0"/>
            <a:chExt cx="2882035" cy="23558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2035" cy="2355827"/>
            </a:xfrm>
            <a:custGeom>
              <a:avLst/>
              <a:gdLst/>
              <a:ahLst/>
              <a:cxnLst/>
              <a:rect r="r" b="b" t="t" l="l"/>
              <a:pathLst>
                <a:path h="2355827" w="2882035">
                  <a:moveTo>
                    <a:pt x="12752" y="0"/>
                  </a:moveTo>
                  <a:lnTo>
                    <a:pt x="2869283" y="0"/>
                  </a:lnTo>
                  <a:cubicBezTo>
                    <a:pt x="2876326" y="0"/>
                    <a:pt x="2882035" y="5709"/>
                    <a:pt x="2882035" y="12752"/>
                  </a:cubicBezTo>
                  <a:lnTo>
                    <a:pt x="2882035" y="2343075"/>
                  </a:lnTo>
                  <a:cubicBezTo>
                    <a:pt x="2882035" y="2350118"/>
                    <a:pt x="2876326" y="2355827"/>
                    <a:pt x="2869283" y="2355827"/>
                  </a:cubicBezTo>
                  <a:lnTo>
                    <a:pt x="12752" y="2355827"/>
                  </a:lnTo>
                  <a:cubicBezTo>
                    <a:pt x="5709" y="2355827"/>
                    <a:pt x="0" y="2350118"/>
                    <a:pt x="0" y="2343075"/>
                  </a:cubicBezTo>
                  <a:lnTo>
                    <a:pt x="0" y="12752"/>
                  </a:lnTo>
                  <a:cubicBezTo>
                    <a:pt x="0" y="5709"/>
                    <a:pt x="5709" y="0"/>
                    <a:pt x="12752" y="0"/>
                  </a:cubicBezTo>
                  <a:close/>
                </a:path>
              </a:pathLst>
            </a:custGeom>
            <a:blipFill>
              <a:blip r:embed="rId3"/>
              <a:stretch>
                <a:fillRect l="-9665" t="0" r="-96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719481" y="7147971"/>
            <a:ext cx="6727507" cy="2137960"/>
            <a:chOff x="0" y="0"/>
            <a:chExt cx="1637439" cy="5203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7439" cy="520368"/>
            </a:xfrm>
            <a:custGeom>
              <a:avLst/>
              <a:gdLst/>
              <a:ahLst/>
              <a:cxnLst/>
              <a:rect r="r" b="b" t="t" l="l"/>
              <a:pathLst>
                <a:path h="520368" w="1637439">
                  <a:moveTo>
                    <a:pt x="16111" y="0"/>
                  </a:moveTo>
                  <a:lnTo>
                    <a:pt x="1621328" y="0"/>
                  </a:lnTo>
                  <a:cubicBezTo>
                    <a:pt x="1630226" y="0"/>
                    <a:pt x="1637439" y="7213"/>
                    <a:pt x="1637439" y="16111"/>
                  </a:cubicBezTo>
                  <a:lnTo>
                    <a:pt x="1637439" y="504257"/>
                  </a:lnTo>
                  <a:cubicBezTo>
                    <a:pt x="1637439" y="513155"/>
                    <a:pt x="1630226" y="520368"/>
                    <a:pt x="1621328" y="520368"/>
                  </a:cubicBezTo>
                  <a:lnTo>
                    <a:pt x="16111" y="520368"/>
                  </a:lnTo>
                  <a:cubicBezTo>
                    <a:pt x="7213" y="520368"/>
                    <a:pt x="0" y="513155"/>
                    <a:pt x="0" y="504257"/>
                  </a:cubicBezTo>
                  <a:lnTo>
                    <a:pt x="0" y="16111"/>
                  </a:lnTo>
                  <a:cubicBezTo>
                    <a:pt x="0" y="7213"/>
                    <a:pt x="7213" y="0"/>
                    <a:pt x="161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637439" cy="59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1354" y="7447858"/>
            <a:ext cx="1539914" cy="1551196"/>
          </a:xfrm>
          <a:custGeom>
            <a:avLst/>
            <a:gdLst/>
            <a:ahLst/>
            <a:cxnLst/>
            <a:rect r="r" b="b" t="t" l="l"/>
            <a:pathLst>
              <a:path h="1551196" w="1539914">
                <a:moveTo>
                  <a:pt x="0" y="0"/>
                </a:moveTo>
                <a:lnTo>
                  <a:pt x="1539914" y="0"/>
                </a:lnTo>
                <a:lnTo>
                  <a:pt x="1539914" y="1551196"/>
                </a:lnTo>
                <a:lnTo>
                  <a:pt x="0" y="1551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294408"/>
            <a:ext cx="8053372" cy="217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9"/>
              </a:lnSpc>
            </a:pPr>
            <a:r>
              <a:rPr lang="en-US" sz="64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Robotics with Artificial Intelligence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7703" y="7390708"/>
            <a:ext cx="4120658" cy="154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45"/>
              </a:lnSpc>
            </a:pPr>
            <a:r>
              <a:rPr lang="en-US" sz="1746" spc="7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sagittis elit. Quisque facilisis tincidunt risus sit amet sagittis. Praesent tempus vitae felis maximus pretium.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DAG1B0i99Oo</dc:identifier>
  <dcterms:modified xsi:type="dcterms:W3CDTF">2011-08-01T06:04:30Z</dcterms:modified>
  <cp:revision>1</cp:revision>
  <dc:title>Blue futurist technological artificial intelligence project presentation</dc:title>
</cp:coreProperties>
</file>